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540BCC-EFB2-4B4C-8304-AFBE3817CA0A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02B634-E1C1-47F3-B8E1-81DDD800F67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a search engine with </a:t>
            </a:r>
            <a:r>
              <a:rPr lang="en-US" dirty="0" err="1" smtClean="0"/>
              <a:t>solr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Rick Mason, MSU Advancement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07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 bit Housekeeping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file C:\</a:t>
            </a:r>
            <a:r>
              <a:rPr lang="en-US" dirty="0" smtClean="0"/>
              <a:t>ColdFusion9\Solr\Solr.lax</a:t>
            </a:r>
          </a:p>
          <a:p>
            <a:r>
              <a:rPr lang="en-US" dirty="0" smtClean="0"/>
              <a:t>Up memory from 256 to 1024</a:t>
            </a:r>
          </a:p>
          <a:p>
            <a:r>
              <a:rPr lang="en-US" dirty="0" smtClean="0"/>
              <a:t>Lax.nl.current.vm point to \bin\javaw.exe under 64 bit</a:t>
            </a:r>
          </a:p>
          <a:p>
            <a:r>
              <a:rPr lang="en-US" smtClean="0"/>
              <a:t>Windows 7 C:\Windows\SysWow64\javaw.exe</a:t>
            </a:r>
            <a:endParaRPr lang="en-US" dirty="0" smtClean="0"/>
          </a:p>
          <a:p>
            <a:r>
              <a:rPr lang="en-US" dirty="0" smtClean="0"/>
              <a:t>In CF Administrator under </a:t>
            </a:r>
            <a:r>
              <a:rPr lang="en-US" dirty="0" err="1" smtClean="0"/>
              <a:t>Solr</a:t>
            </a:r>
            <a:r>
              <a:rPr lang="en-US" dirty="0" smtClean="0"/>
              <a:t>, Advanced settings increase buffer from 40 to 80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9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Verity </a:t>
            </a:r>
            <a:r>
              <a:rPr lang="en-US" dirty="0" err="1" smtClean="0"/>
              <a:t>compatiblity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Fire, water search under Verity ends up as Fire or water</a:t>
            </a:r>
          </a:p>
          <a:p>
            <a:r>
              <a:rPr lang="en-US" dirty="0" smtClean="0"/>
              <a:t>Under </a:t>
            </a:r>
            <a:r>
              <a:rPr lang="en-US" dirty="0" err="1" smtClean="0"/>
              <a:t>Solr</a:t>
            </a:r>
            <a:r>
              <a:rPr lang="en-US" dirty="0" smtClean="0"/>
              <a:t> same search is Fire OR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53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Choosing a crawler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80Legs.com web service</a:t>
            </a:r>
          </a:p>
          <a:p>
            <a:r>
              <a:rPr lang="en-US" dirty="0" smtClean="0"/>
              <a:t>Off hour use of 50,000 computers</a:t>
            </a:r>
          </a:p>
          <a:p>
            <a:r>
              <a:rPr lang="en-US" dirty="0" smtClean="0"/>
              <a:t>Crawl up to 100,000 pages for free</a:t>
            </a:r>
          </a:p>
          <a:p>
            <a:r>
              <a:rPr lang="en-US" dirty="0" smtClean="0"/>
              <a:t>Don’t have to setup crawler on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2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of 80 Legs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crawl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crawl</a:t>
            </a:r>
          </a:p>
          <a:p>
            <a:r>
              <a:rPr lang="en-US" dirty="0" smtClean="0"/>
              <a:t>Index using the </a:t>
            </a:r>
            <a:r>
              <a:rPr lang="en-US" dirty="0" err="1" smtClean="0"/>
              <a:t>cfcollection</a:t>
            </a:r>
            <a:r>
              <a:rPr lang="en-US" dirty="0" smtClean="0"/>
              <a:t> tag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71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228</TotalTime>
  <Words>116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Building a search engine with solr</vt:lpstr>
      <vt:lpstr>64 bit Housekeeping</vt:lpstr>
      <vt:lpstr>Verity compatiblity</vt:lpstr>
      <vt:lpstr>Choosing a crawler </vt:lpstr>
      <vt:lpstr>Demonstration of 80 Legs</vt:lpstr>
      <vt:lpstr>Indexing crawl results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search engine with solr</dc:title>
  <dc:creator>Rick</dc:creator>
  <cp:lastModifiedBy>Rick</cp:lastModifiedBy>
  <cp:revision>8</cp:revision>
  <dcterms:created xsi:type="dcterms:W3CDTF">2010-09-09T01:44:11Z</dcterms:created>
  <dcterms:modified xsi:type="dcterms:W3CDTF">2010-09-14T00:55:35Z</dcterms:modified>
</cp:coreProperties>
</file>