
<file path=[Content_Types].xml><?xml version="1.0" encoding="utf-8"?>
<Types xmlns="http://schemas.openxmlformats.org/package/2006/content-types">
  <Default Extension="tmp" ContentType="image/pn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30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708E0398-325F-48F9-B167-F16E1FC6489D}" type="datetimeFigureOut">
              <a:rPr lang="en-US" smtClean="0"/>
              <a:t>11/9/2010</a:t>
            </a:fld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93146B1-0C9F-4C37-AD72-50EBC0C9B2BF}" type="slidenum">
              <a:rPr lang="en-US" smtClean="0"/>
              <a:t>‹#›</a:t>
            </a:fld>
            <a:endParaRPr lang="en-US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E0398-325F-48F9-B167-F16E1FC6489D}" type="datetimeFigureOut">
              <a:rPr lang="en-US" smtClean="0"/>
              <a:t>11/9/2010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146B1-0C9F-4C37-AD72-50EBC0C9B2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E0398-325F-48F9-B167-F16E1FC6489D}" type="datetimeFigureOut">
              <a:rPr lang="en-US" smtClean="0"/>
              <a:t>11/9/2010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146B1-0C9F-4C37-AD72-50EBC0C9B2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E0398-325F-48F9-B167-F16E1FC6489D}" type="datetimeFigureOut">
              <a:rPr lang="en-US" smtClean="0"/>
              <a:t>11/9/2010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146B1-0C9F-4C37-AD72-50EBC0C9B2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E0398-325F-48F9-B167-F16E1FC6489D}" type="datetimeFigureOut">
              <a:rPr lang="en-US" smtClean="0"/>
              <a:t>11/9/2010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146B1-0C9F-4C37-AD72-50EBC0C9B2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E0398-325F-48F9-B167-F16E1FC6489D}" type="datetimeFigureOut">
              <a:rPr lang="en-US" smtClean="0"/>
              <a:t>11/9/2010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146B1-0C9F-4C37-AD72-50EBC0C9B2B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E0398-325F-48F9-B167-F16E1FC6489D}" type="datetimeFigureOut">
              <a:rPr lang="en-US" smtClean="0"/>
              <a:t>11/9/2010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146B1-0C9F-4C37-AD72-50EBC0C9B2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E0398-325F-48F9-B167-F16E1FC6489D}" type="datetimeFigureOut">
              <a:rPr lang="en-US" smtClean="0"/>
              <a:t>11/9/2010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146B1-0C9F-4C37-AD72-50EBC0C9B2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E0398-325F-48F9-B167-F16E1FC6489D}" type="datetimeFigureOut">
              <a:rPr lang="en-US" smtClean="0"/>
              <a:t>11/9/2010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146B1-0C9F-4C37-AD72-50EBC0C9B2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E0398-325F-48F9-B167-F16E1FC6489D}" type="datetimeFigureOut">
              <a:rPr lang="en-US" smtClean="0"/>
              <a:t>11/9/2010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146B1-0C9F-4C37-AD72-50EBC0C9B2BF}" type="slidenum">
              <a:rPr lang="en-US" smtClean="0"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E0398-325F-48F9-B167-F16E1FC6489D}" type="datetimeFigureOut">
              <a:rPr lang="en-US" smtClean="0"/>
              <a:t>11/9/2010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146B1-0C9F-4C37-AD72-50EBC0C9B2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708E0398-325F-48F9-B167-F16E1FC6489D}" type="datetimeFigureOut">
              <a:rPr lang="en-US" smtClean="0"/>
              <a:t>11/9/2010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93146B1-0C9F-4C37-AD72-50EBC0C9B2B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ndroid.com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Building Mobile Applications with </a:t>
            </a:r>
            <a:r>
              <a:rPr lang="en-US" dirty="0" err="1" smtClean="0"/>
              <a:t>JQuery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4421080"/>
            <a:ext cx="3657599" cy="1260629"/>
          </a:xfrm>
        </p:spPr>
        <p:txBody>
          <a:bodyPr/>
          <a:lstStyle/>
          <a:p>
            <a:endParaRPr lang="en-US" dirty="0" smtClean="0"/>
          </a:p>
          <a:p>
            <a:r>
              <a:rPr lang="en-US" sz="1600" dirty="0" smtClean="0"/>
              <a:t>Rick Mason, MSU Advancement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993233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Demo styling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785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Breaking out of single pages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Add </a:t>
            </a:r>
            <a:r>
              <a:rPr lang="en-US" dirty="0" err="1" smtClean="0"/>
              <a:t>rel</a:t>
            </a:r>
            <a:r>
              <a:rPr lang="en-US" dirty="0" smtClean="0"/>
              <a:t>=“external”</a:t>
            </a:r>
          </a:p>
          <a:p>
            <a:r>
              <a:rPr lang="en-US" dirty="0" smtClean="0"/>
              <a:t>Example:</a:t>
            </a:r>
          </a:p>
          <a:p>
            <a:r>
              <a:rPr lang="en-US" sz="2000" dirty="0" smtClean="0"/>
              <a:t>&lt;a </a:t>
            </a:r>
            <a:r>
              <a:rPr lang="en-US" sz="2000" dirty="0" err="1" smtClean="0"/>
              <a:t>href</a:t>
            </a:r>
            <a:r>
              <a:rPr lang="en-US" sz="2000" dirty="0" smtClean="0"/>
              <a:t>=“</a:t>
            </a:r>
            <a:r>
              <a:rPr lang="en-US" sz="2000" dirty="0" err="1" smtClean="0"/>
              <a:t>lookup.cfm?begin</a:t>
            </a:r>
            <a:r>
              <a:rPr lang="en-US" sz="2000" dirty="0" smtClean="0"/>
              <a:t>=</a:t>
            </a:r>
            <a:r>
              <a:rPr lang="en-US" sz="2000" dirty="0" err="1" smtClean="0"/>
              <a:t>a&amp;end</a:t>
            </a:r>
            <a:r>
              <a:rPr lang="en-US" sz="2000" dirty="0" smtClean="0"/>
              <a:t>=b” </a:t>
            </a:r>
            <a:r>
              <a:rPr lang="en-US" sz="2000" dirty="0" err="1" smtClean="0"/>
              <a:t>rel</a:t>
            </a:r>
            <a:r>
              <a:rPr lang="en-US" sz="2000" dirty="0" smtClean="0"/>
              <a:t>=“external” data-role=“button”&gt;A – B&lt;/a&gt;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596799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Putting it all together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User selects first letter of last name</a:t>
            </a:r>
          </a:p>
          <a:p>
            <a:r>
              <a:rPr lang="en-US" dirty="0" smtClean="0"/>
              <a:t>Next page he selects the person</a:t>
            </a:r>
          </a:p>
          <a:p>
            <a:r>
              <a:rPr lang="en-US" dirty="0" smtClean="0"/>
              <a:t>Last page displays  persons information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4015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Demo of application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" y="762000"/>
            <a:ext cx="7696200" cy="553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0199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Drawbacks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JQuery</a:t>
            </a:r>
            <a:r>
              <a:rPr lang="en-US" dirty="0" smtClean="0"/>
              <a:t> Mobile is an alpha!</a:t>
            </a:r>
          </a:p>
          <a:p>
            <a:r>
              <a:rPr lang="en-US" dirty="0" smtClean="0"/>
              <a:t>That means it doesn’t work on all phones</a:t>
            </a:r>
          </a:p>
          <a:p>
            <a:r>
              <a:rPr lang="en-US" dirty="0" smtClean="0"/>
              <a:t>Goal is to support newer iPhones, Droids and Blackberry’s</a:t>
            </a:r>
          </a:p>
          <a:p>
            <a:r>
              <a:rPr lang="en-US" dirty="0" smtClean="0"/>
              <a:t>You may need to manage release dates on software you develop using 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1655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Pluses: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Easiest way to build mobile applications</a:t>
            </a:r>
          </a:p>
          <a:p>
            <a:r>
              <a:rPr lang="en-US" dirty="0" smtClean="0"/>
              <a:t>Builds on </a:t>
            </a:r>
            <a:r>
              <a:rPr lang="en-US" dirty="0" err="1" smtClean="0"/>
              <a:t>JQuery</a:t>
            </a:r>
            <a:r>
              <a:rPr lang="en-US" dirty="0" smtClean="0"/>
              <a:t> and CSS knowledge</a:t>
            </a:r>
          </a:p>
          <a:p>
            <a:r>
              <a:rPr lang="en-US" dirty="0" smtClean="0"/>
              <a:t>Docs are limited but good</a:t>
            </a:r>
          </a:p>
          <a:p>
            <a:r>
              <a:rPr lang="en-US" dirty="0" smtClean="0"/>
              <a:t>Large community of developers for a new project</a:t>
            </a:r>
          </a:p>
          <a:p>
            <a:r>
              <a:rPr lang="en-US" dirty="0" smtClean="0"/>
              <a:t>It’s fun!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580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Rick Mason, masonri@msu.edu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4458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Setting up the emulator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Android emulator install ;&lt;(</a:t>
            </a:r>
          </a:p>
          <a:p>
            <a:r>
              <a:rPr lang="en-US" dirty="0" smtClean="0"/>
              <a:t>Need to download packages after install</a:t>
            </a:r>
          </a:p>
          <a:p>
            <a:r>
              <a:rPr lang="en-US" dirty="0" smtClean="0"/>
              <a:t>Then configure a virtual device </a:t>
            </a:r>
            <a:r>
              <a:rPr lang="en-US" smtClean="0"/>
              <a:t>each time</a:t>
            </a:r>
            <a:endParaRPr lang="en-US" dirty="0" smtClean="0"/>
          </a:p>
          <a:p>
            <a:r>
              <a:rPr lang="en-US" dirty="0" smtClean="0">
                <a:hlinkClick r:id="rId2"/>
              </a:rPr>
              <a:t>http://www.android.com</a:t>
            </a:r>
            <a:r>
              <a:rPr lang="en-US" dirty="0" smtClean="0"/>
              <a:t> </a:t>
            </a:r>
          </a:p>
          <a:p>
            <a:r>
              <a:rPr lang="en-US" dirty="0" smtClean="0"/>
              <a:t>Apple experience is easier but costs $100 and you have to own a Mac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891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57200"/>
            <a:ext cx="7024744" cy="304800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pic>
        <p:nvPicPr>
          <p:cNvPr id="4" name="Content Placeholder 3" descr="5554:Fiver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762000"/>
            <a:ext cx="7936443" cy="5638800"/>
          </a:xfrm>
        </p:spPr>
      </p:pic>
    </p:spTree>
    <p:extLst>
      <p:ext uri="{BB962C8B-B14F-4D97-AF65-F5344CB8AC3E}">
        <p14:creationId xmlns:p14="http://schemas.microsoft.com/office/powerpoint/2010/main" val="3726861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620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JQuery</a:t>
            </a:r>
            <a:r>
              <a:rPr lang="en-US" dirty="0" smtClean="0"/>
              <a:t> Mobile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524000"/>
            <a:ext cx="6324600" cy="4796327"/>
          </a:xfrm>
        </p:spPr>
      </p:pic>
    </p:spTree>
    <p:extLst>
      <p:ext uri="{BB962C8B-B14F-4D97-AF65-F5344CB8AC3E}">
        <p14:creationId xmlns:p14="http://schemas.microsoft.com/office/powerpoint/2010/main" val="2829774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Required libraries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Load in this order:</a:t>
            </a:r>
          </a:p>
          <a:p>
            <a:r>
              <a:rPr lang="en-US" dirty="0" smtClean="0"/>
              <a:t>jquery.mobile-1.0a1.min.css</a:t>
            </a:r>
          </a:p>
          <a:p>
            <a:r>
              <a:rPr lang="en-US" dirty="0" smtClean="0"/>
              <a:t>jquery-1.4.3.min.js</a:t>
            </a:r>
          </a:p>
          <a:p>
            <a:r>
              <a:rPr lang="en-US" dirty="0"/>
              <a:t>jquery.mobile-1.0a1.min.js</a:t>
            </a:r>
          </a:p>
        </p:txBody>
      </p:sp>
    </p:spTree>
    <p:extLst>
      <p:ext uri="{BB962C8B-B14F-4D97-AF65-F5344CB8AC3E}">
        <p14:creationId xmlns:p14="http://schemas.microsoft.com/office/powerpoint/2010/main" val="1254730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 Sample Page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the code: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797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Calling another page within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667000"/>
            <a:ext cx="8077200" cy="3165629"/>
          </a:xfrm>
        </p:spPr>
        <p:txBody>
          <a:bodyPr>
            <a:normAutofit/>
          </a:bodyPr>
          <a:lstStyle/>
          <a:p>
            <a:r>
              <a:rPr lang="en-US" sz="1600" dirty="0"/>
              <a:t>&lt;a </a:t>
            </a:r>
            <a:r>
              <a:rPr lang="en-US" sz="1600" dirty="0" err="1"/>
              <a:t>href</a:t>
            </a:r>
            <a:r>
              <a:rPr lang="en-US" sz="1600" dirty="0" smtClean="0"/>
              <a:t>=“#</a:t>
            </a:r>
            <a:r>
              <a:rPr lang="en-US" sz="1600" dirty="0"/>
              <a:t>Communications" data-role="button"&gt;Communications&lt;/a</a:t>
            </a:r>
            <a:r>
              <a:rPr lang="en-US" sz="1600" dirty="0" smtClean="0"/>
              <a:t>&gt;                    </a:t>
            </a:r>
          </a:p>
          <a:p>
            <a:r>
              <a:rPr lang="en-US" sz="1600" dirty="0" smtClean="0"/>
              <a:t>Button in turn calls a div wrapping the new page:</a:t>
            </a:r>
          </a:p>
          <a:p>
            <a:r>
              <a:rPr lang="en-US" sz="1600" dirty="0"/>
              <a:t>&lt;div data-role="page" id="Communications"&gt;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911935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Demo page within a page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077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Styling the page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Data-theme’s A through E</a:t>
            </a:r>
          </a:p>
          <a:p>
            <a:r>
              <a:rPr lang="en-US" dirty="0" smtClean="0"/>
              <a:t>Theme roller coming that will let you style</a:t>
            </a:r>
          </a:p>
          <a:p>
            <a:r>
              <a:rPr lang="en-US" dirty="0" smtClean="0"/>
              <a:t>Or you can create in CSS a theme ‘F</a:t>
            </a:r>
          </a:p>
          <a:p>
            <a:r>
              <a:rPr lang="en-US" dirty="0" smtClean="0"/>
              <a:t>Side by side</a:t>
            </a:r>
          </a:p>
          <a:p>
            <a:r>
              <a:rPr lang="en-US" dirty="0" smtClean="0"/>
              <a:t>UI-block A and B classes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4656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117</TotalTime>
  <Words>278</Words>
  <Application>Microsoft Office PowerPoint</Application>
  <PresentationFormat>On-screen Show (4:3)</PresentationFormat>
  <Paragraphs>54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Austin</vt:lpstr>
      <vt:lpstr>Building Mobile Applications with JQuery</vt:lpstr>
      <vt:lpstr>Setting up the emulator</vt:lpstr>
      <vt:lpstr>PowerPoint Presentation</vt:lpstr>
      <vt:lpstr>JQuery Mobile</vt:lpstr>
      <vt:lpstr>Required libraries</vt:lpstr>
      <vt:lpstr>Reference Sample Page</vt:lpstr>
      <vt:lpstr>Calling another page within</vt:lpstr>
      <vt:lpstr>Demo page within a page</vt:lpstr>
      <vt:lpstr>Styling the page</vt:lpstr>
      <vt:lpstr>Demo styling</vt:lpstr>
      <vt:lpstr>Breaking out of single pages</vt:lpstr>
      <vt:lpstr>Putting it all together </vt:lpstr>
      <vt:lpstr>Demo of application</vt:lpstr>
      <vt:lpstr>Drawbacks </vt:lpstr>
      <vt:lpstr>Pluses:</vt:lpstr>
      <vt:lpstr>Questions?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Building Mobile Applications with JQuery</dc:title>
  <dc:creator>Rick</dc:creator>
  <cp:lastModifiedBy>Rick</cp:lastModifiedBy>
  <cp:revision>12</cp:revision>
  <dcterms:created xsi:type="dcterms:W3CDTF">2010-11-09T05:05:28Z</dcterms:created>
  <dcterms:modified xsi:type="dcterms:W3CDTF">2010-11-09T22:51:33Z</dcterms:modified>
</cp:coreProperties>
</file>