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08E0398-325F-48F9-B167-F16E1FC6489D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93146B1-0C9F-4C37-AD72-50EBC0C9B2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droid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Building Mobile Applications with </a:t>
            </a:r>
            <a:r>
              <a:rPr lang="en-US" dirty="0" err="1" smtClean="0"/>
              <a:t>JQuery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4421080"/>
            <a:ext cx="3657599" cy="1260629"/>
          </a:xfrm>
        </p:spPr>
        <p:txBody>
          <a:bodyPr/>
          <a:lstStyle/>
          <a:p>
            <a:endParaRPr lang="en-US" dirty="0" smtClean="0"/>
          </a:p>
          <a:p>
            <a:r>
              <a:rPr lang="en-US" sz="1600" dirty="0" smtClean="0"/>
              <a:t>Rick Mason, MSU Advancement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9323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8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Breaking out of single pages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dirty="0" err="1" smtClean="0"/>
              <a:t>rel</a:t>
            </a:r>
            <a:r>
              <a:rPr lang="en-US" dirty="0" smtClean="0"/>
              <a:t>=“external”</a:t>
            </a:r>
          </a:p>
          <a:p>
            <a:r>
              <a:rPr lang="en-US" dirty="0" smtClean="0"/>
              <a:t>Example:</a:t>
            </a:r>
          </a:p>
          <a:p>
            <a:r>
              <a:rPr lang="en-US" sz="2000" dirty="0" smtClean="0"/>
              <a:t>&lt;a </a:t>
            </a:r>
            <a:r>
              <a:rPr lang="en-US" sz="2000" dirty="0" err="1" smtClean="0"/>
              <a:t>href</a:t>
            </a:r>
            <a:r>
              <a:rPr lang="en-US" sz="2000" dirty="0" smtClean="0"/>
              <a:t>=“</a:t>
            </a:r>
            <a:r>
              <a:rPr lang="en-US" sz="2000" dirty="0" err="1" smtClean="0"/>
              <a:t>lookup.cfm?begin</a:t>
            </a:r>
            <a:r>
              <a:rPr lang="en-US" sz="2000" dirty="0" smtClean="0"/>
              <a:t>=</a:t>
            </a:r>
            <a:r>
              <a:rPr lang="en-US" sz="2000" dirty="0" err="1" smtClean="0"/>
              <a:t>a&amp;end</a:t>
            </a:r>
            <a:r>
              <a:rPr lang="en-US" sz="2000" dirty="0" smtClean="0"/>
              <a:t>=b” </a:t>
            </a:r>
            <a:r>
              <a:rPr lang="en-US" sz="2000" dirty="0" err="1" smtClean="0"/>
              <a:t>rel</a:t>
            </a:r>
            <a:r>
              <a:rPr lang="en-US" sz="2000" dirty="0" smtClean="0"/>
              <a:t>=“external” data-role=“button”&gt;A – B&lt;/a&gt;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679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selects first letter of last name</a:t>
            </a:r>
          </a:p>
          <a:p>
            <a:r>
              <a:rPr lang="en-US" dirty="0" smtClean="0"/>
              <a:t>Next page he selects the person</a:t>
            </a:r>
          </a:p>
          <a:p>
            <a:r>
              <a:rPr lang="en-US" dirty="0" smtClean="0"/>
              <a:t>Last page displays  persons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01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762000"/>
            <a:ext cx="76962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019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JQuery</a:t>
            </a:r>
            <a:r>
              <a:rPr lang="en-US" dirty="0" smtClean="0"/>
              <a:t> Mobile is an alpha!</a:t>
            </a:r>
          </a:p>
          <a:p>
            <a:r>
              <a:rPr lang="en-US" dirty="0" smtClean="0"/>
              <a:t>That means it doesn’t work on all phones</a:t>
            </a:r>
          </a:p>
          <a:p>
            <a:r>
              <a:rPr lang="en-US" dirty="0" smtClean="0"/>
              <a:t>Goal is to support newer iPhones, Droids and Blackberry’s</a:t>
            </a:r>
          </a:p>
          <a:p>
            <a:r>
              <a:rPr lang="en-US" dirty="0" smtClean="0"/>
              <a:t>You may need to manage release dates on software you develop using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65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Pluses: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Easiest way to build mobile applications</a:t>
            </a:r>
          </a:p>
          <a:p>
            <a:r>
              <a:rPr lang="en-US" dirty="0" smtClean="0"/>
              <a:t>Builds on </a:t>
            </a:r>
            <a:r>
              <a:rPr lang="en-US" dirty="0" err="1" smtClean="0"/>
              <a:t>JQuery</a:t>
            </a:r>
            <a:r>
              <a:rPr lang="en-US" dirty="0" smtClean="0"/>
              <a:t> and CSS knowledge</a:t>
            </a:r>
          </a:p>
          <a:p>
            <a:r>
              <a:rPr lang="en-US" dirty="0" smtClean="0"/>
              <a:t>Docs are limited but good</a:t>
            </a:r>
          </a:p>
          <a:p>
            <a:r>
              <a:rPr lang="en-US" dirty="0" smtClean="0"/>
              <a:t>Large community of developers for a new project</a:t>
            </a:r>
          </a:p>
          <a:p>
            <a:r>
              <a:rPr lang="en-US" dirty="0" smtClean="0"/>
              <a:t>It’s fun!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58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Rick Mason, masonri@msu.edu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45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emulator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Android emulator install ;&lt;(</a:t>
            </a:r>
          </a:p>
          <a:p>
            <a:r>
              <a:rPr lang="en-US" dirty="0" smtClean="0"/>
              <a:t>Need to download packages after install</a:t>
            </a:r>
          </a:p>
          <a:p>
            <a:r>
              <a:rPr lang="en-US" dirty="0" smtClean="0"/>
              <a:t>Then configure a virtual device </a:t>
            </a:r>
            <a:r>
              <a:rPr lang="en-US" smtClean="0"/>
              <a:t>each time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http://www.android.com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Apple experience is easier but costs $100 and you have to own a Mac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89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024744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5554:Fiv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36443" cy="5638800"/>
          </a:xfrm>
        </p:spPr>
      </p:pic>
    </p:spTree>
    <p:extLst>
      <p:ext uri="{BB962C8B-B14F-4D97-AF65-F5344CB8AC3E}">
        <p14:creationId xmlns:p14="http://schemas.microsoft.com/office/powerpoint/2010/main" val="372686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JQuery</a:t>
            </a:r>
            <a:r>
              <a:rPr lang="en-US" dirty="0" smtClean="0"/>
              <a:t> Mobile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6324600" cy="4796327"/>
          </a:xfrm>
        </p:spPr>
      </p:pic>
    </p:spTree>
    <p:extLst>
      <p:ext uri="{BB962C8B-B14F-4D97-AF65-F5344CB8AC3E}">
        <p14:creationId xmlns:p14="http://schemas.microsoft.com/office/powerpoint/2010/main" val="28297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in this order:</a:t>
            </a:r>
          </a:p>
          <a:p>
            <a:r>
              <a:rPr lang="en-US" dirty="0" smtClean="0"/>
              <a:t>jquery.mobile-1.0a1.min.css</a:t>
            </a:r>
          </a:p>
          <a:p>
            <a:r>
              <a:rPr lang="en-US" dirty="0" smtClean="0"/>
              <a:t>jquery-1.4.3.min.js</a:t>
            </a:r>
          </a:p>
          <a:p>
            <a:r>
              <a:rPr lang="en-US" dirty="0"/>
              <a:t>jquery.mobile-1.0a1.min.js</a:t>
            </a:r>
          </a:p>
        </p:txBody>
      </p:sp>
    </p:spTree>
    <p:extLst>
      <p:ext uri="{BB962C8B-B14F-4D97-AF65-F5344CB8AC3E}">
        <p14:creationId xmlns:p14="http://schemas.microsoft.com/office/powerpoint/2010/main" val="125473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Sample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the code: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79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Calling another page within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077200" cy="3165629"/>
          </a:xfrm>
        </p:spPr>
        <p:txBody>
          <a:bodyPr>
            <a:normAutofit/>
          </a:bodyPr>
          <a:lstStyle/>
          <a:p>
            <a:r>
              <a:rPr lang="en-US" sz="1600" dirty="0"/>
              <a:t>&lt;a </a:t>
            </a:r>
            <a:r>
              <a:rPr lang="en-US" sz="1600" dirty="0" err="1"/>
              <a:t>href</a:t>
            </a:r>
            <a:r>
              <a:rPr lang="en-US" sz="1600" dirty="0" smtClean="0"/>
              <a:t>=“#</a:t>
            </a:r>
            <a:r>
              <a:rPr lang="en-US" sz="1600" dirty="0"/>
              <a:t>Communications" data-role="button"&gt;Communications&lt;/a</a:t>
            </a:r>
            <a:r>
              <a:rPr lang="en-US" sz="1600" dirty="0" smtClean="0"/>
              <a:t>&gt;                    </a:t>
            </a:r>
          </a:p>
          <a:p>
            <a:r>
              <a:rPr lang="en-US" sz="1600" dirty="0" smtClean="0"/>
              <a:t>Button in turn calls a div wrapping the new page:</a:t>
            </a:r>
          </a:p>
          <a:p>
            <a:r>
              <a:rPr lang="en-US" sz="1600" dirty="0"/>
              <a:t>&lt;div data-role="page" id="Communications"&gt;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1193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page within a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the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Data-theme’s A through E</a:t>
            </a:r>
          </a:p>
          <a:p>
            <a:r>
              <a:rPr lang="en-US" dirty="0" smtClean="0"/>
              <a:t>Theme roller coming that will let you style</a:t>
            </a:r>
          </a:p>
          <a:p>
            <a:r>
              <a:rPr lang="en-US" dirty="0" smtClean="0"/>
              <a:t>Or you can create in CSS a theme ‘F</a:t>
            </a:r>
          </a:p>
          <a:p>
            <a:r>
              <a:rPr lang="en-US" dirty="0" smtClean="0"/>
              <a:t>Side by side</a:t>
            </a:r>
          </a:p>
          <a:p>
            <a:r>
              <a:rPr lang="en-US" dirty="0" smtClean="0"/>
              <a:t>UI-block A and B 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65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117</TotalTime>
  <Words>278</Words>
  <Application>Microsoft Office PowerPoint</Application>
  <PresentationFormat>On-screen Show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Building Mobile Applications with JQuery</vt:lpstr>
      <vt:lpstr>Setting up the emulator</vt:lpstr>
      <vt:lpstr>PowerPoint Presentation</vt:lpstr>
      <vt:lpstr>JQuery Mobile</vt:lpstr>
      <vt:lpstr>Required libraries</vt:lpstr>
      <vt:lpstr>Reference Sample Page</vt:lpstr>
      <vt:lpstr>Calling another page within</vt:lpstr>
      <vt:lpstr>Demo page within a page</vt:lpstr>
      <vt:lpstr>Styling the page</vt:lpstr>
      <vt:lpstr>Demo styling</vt:lpstr>
      <vt:lpstr>Breaking out of single pages</vt:lpstr>
      <vt:lpstr>Putting it all together </vt:lpstr>
      <vt:lpstr>Demo of application</vt:lpstr>
      <vt:lpstr>Drawbacks </vt:lpstr>
      <vt:lpstr>Pluses:</vt:lpstr>
      <vt:lpstr>Questions?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Mobile Applications with JQuery</dc:title>
  <dc:creator>Rick</dc:creator>
  <cp:lastModifiedBy>Rick</cp:lastModifiedBy>
  <cp:revision>12</cp:revision>
  <dcterms:created xsi:type="dcterms:W3CDTF">2010-11-09T05:05:28Z</dcterms:created>
  <dcterms:modified xsi:type="dcterms:W3CDTF">2010-11-09T22:51:33Z</dcterms:modified>
</cp:coreProperties>
</file>