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0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97BD4-7009-416F-988B-7246BE7563DE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62D2-595B-4E66-93CD-223724E00740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97BD4-7009-416F-988B-7246BE7563DE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62D2-595B-4E66-93CD-223724E007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97BD4-7009-416F-988B-7246BE7563DE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62D2-595B-4E66-93CD-223724E007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97BD4-7009-416F-988B-7246BE7563DE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62D2-595B-4E66-93CD-223724E007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97BD4-7009-416F-988B-7246BE7563DE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62D2-595B-4E66-93CD-223724E0074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97BD4-7009-416F-988B-7246BE7563DE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62D2-595B-4E66-93CD-223724E007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97BD4-7009-416F-988B-7246BE7563DE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62D2-595B-4E66-93CD-223724E00740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97BD4-7009-416F-988B-7246BE7563DE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62D2-595B-4E66-93CD-223724E007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97BD4-7009-416F-988B-7246BE7563DE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62D2-595B-4E66-93CD-223724E007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97BD4-7009-416F-988B-7246BE7563DE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62D2-595B-4E66-93CD-223724E0074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97BD4-7009-416F-988B-7246BE7563DE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62D2-595B-4E66-93CD-223724E007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1F97BD4-7009-416F-988B-7246BE7563DE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DC7162D2-595B-4E66-93CD-223724E0074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earekiss.com/simpless" TargetMode="External"/><Relationship Id="rId2" Type="http://schemas.openxmlformats.org/officeDocument/2006/relationships/hyperlink" Target="http://incident57.com/less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bit.ly/xbFZe6" TargetMode="External"/><Relationship Id="rId3" Type="http://schemas.openxmlformats.org/officeDocument/2006/relationships/hyperlink" Target="http://www.calendarandti.me/" TargetMode="External"/><Relationship Id="rId7" Type="http://schemas.openxmlformats.org/officeDocument/2006/relationships/hyperlink" Target="http://bootswatch.com/" TargetMode="External"/><Relationship Id="rId2" Type="http://schemas.openxmlformats.org/officeDocument/2006/relationships/hyperlink" Target="http://charliepark.org/bootstrap_button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ootstrap-forms.heroku.com/" TargetMode="External"/><Relationship Id="rId11" Type="http://schemas.openxmlformats.org/officeDocument/2006/relationships/hyperlink" Target="http://yfrog.com/z/kjr43wp" TargetMode="External"/><Relationship Id="rId5" Type="http://schemas.openxmlformats.org/officeDocument/2006/relationships/hyperlink" Target="http://projects.jga.me/boots/" TargetMode="External"/><Relationship Id="rId10" Type="http://schemas.openxmlformats.org/officeDocument/2006/relationships/hyperlink" Target="http://www.lavishbootstrap.com/" TargetMode="External"/><Relationship Id="rId4" Type="http://schemas.openxmlformats.org/officeDocument/2006/relationships/hyperlink" Target="http://bit.ly/zj3L66" TargetMode="External"/><Relationship Id="rId9" Type="http://schemas.openxmlformats.org/officeDocument/2006/relationships/hyperlink" Target="http://bit.ly/GZJWZ0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Twitter Bootstrap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				Rick Mason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84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Buttons and alert messages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024" y="1600200"/>
            <a:ext cx="6499951" cy="4876800"/>
          </a:xfrm>
        </p:spPr>
      </p:pic>
    </p:spTree>
    <p:extLst>
      <p:ext uri="{BB962C8B-B14F-4D97-AF65-F5344CB8AC3E}">
        <p14:creationId xmlns:p14="http://schemas.microsoft.com/office/powerpoint/2010/main" val="84763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look at buttons and alerts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17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Tables in Bootstrap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067800" cy="4876800"/>
          </a:xfrm>
        </p:spPr>
        <p:txBody>
          <a:bodyPr/>
          <a:lstStyle/>
          <a:p>
            <a:r>
              <a:rPr lang="en-US" dirty="0" smtClean="0"/>
              <a:t>Default – No styles</a:t>
            </a:r>
          </a:p>
          <a:p>
            <a:r>
              <a:rPr lang="en-US" dirty="0" smtClean="0"/>
              <a:t>Basic – Just lines between rows</a:t>
            </a:r>
          </a:p>
          <a:p>
            <a:r>
              <a:rPr lang="en-US" dirty="0" smtClean="0"/>
              <a:t>Bordered – Rounds corners and adds an outer border</a:t>
            </a:r>
          </a:p>
          <a:p>
            <a:r>
              <a:rPr lang="en-US" dirty="0" smtClean="0"/>
              <a:t>Zebra-Stripe – Adds background color to odd numbered rows</a:t>
            </a:r>
          </a:p>
          <a:p>
            <a:r>
              <a:rPr lang="en-US" dirty="0" smtClean="0"/>
              <a:t>Condensed – Cuts vertical padding in half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458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the table code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50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Icons and Progress bars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10" y="1600200"/>
            <a:ext cx="8069580" cy="4876800"/>
          </a:xfrm>
        </p:spPr>
      </p:pic>
    </p:spTree>
    <p:extLst>
      <p:ext uri="{BB962C8B-B14F-4D97-AF65-F5344CB8AC3E}">
        <p14:creationId xmlns:p14="http://schemas.microsoft.com/office/powerpoint/2010/main" val="237559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Icons and Progress bars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0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LESS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Treat colors and pixels as variables</a:t>
            </a:r>
          </a:p>
          <a:p>
            <a:r>
              <a:rPr lang="en-US" dirty="0" smtClean="0"/>
              <a:t>All variables in .LESS file</a:t>
            </a:r>
          </a:p>
          <a:p>
            <a:r>
              <a:rPr lang="en-US" dirty="0" smtClean="0"/>
              <a:t>Change the file and then compile</a:t>
            </a:r>
          </a:p>
          <a:p>
            <a:r>
              <a:rPr lang="en-US" dirty="0" smtClean="0"/>
              <a:t>Supports </a:t>
            </a:r>
            <a:r>
              <a:rPr lang="en-US" dirty="0" err="1" smtClean="0"/>
              <a:t>mixins</a:t>
            </a:r>
            <a:r>
              <a:rPr lang="en-US" dirty="0" smtClean="0"/>
              <a:t> for reusable snippets of code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020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Compiling with LESS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Use node.js package manager npm</a:t>
            </a:r>
          </a:p>
          <a:p>
            <a:r>
              <a:rPr lang="en-US" dirty="0" smtClean="0"/>
              <a:t>2. Use less.js and put path in &lt;head&gt;</a:t>
            </a:r>
          </a:p>
          <a:p>
            <a:r>
              <a:rPr lang="en-US" dirty="0"/>
              <a:t>&lt;link </a:t>
            </a:r>
            <a:r>
              <a:rPr lang="en-US" dirty="0" err="1"/>
              <a:t>rel</a:t>
            </a:r>
            <a:r>
              <a:rPr lang="en-US" dirty="0"/>
              <a:t>="</a:t>
            </a:r>
            <a:r>
              <a:rPr lang="en-US" dirty="0" err="1"/>
              <a:t>stylesheet</a:t>
            </a:r>
            <a:r>
              <a:rPr lang="en-US" dirty="0"/>
              <a:t>/less" </a:t>
            </a:r>
            <a:r>
              <a:rPr lang="en-US" dirty="0" err="1"/>
              <a:t>href</a:t>
            </a:r>
            <a:r>
              <a:rPr lang="en-US" dirty="0"/>
              <a:t>="/path/to/</a:t>
            </a:r>
            <a:r>
              <a:rPr lang="en-US" dirty="0" err="1"/>
              <a:t>bootstrap.less</a:t>
            </a:r>
            <a:r>
              <a:rPr lang="en-US" dirty="0"/>
              <a:t>"&gt; &lt;script </a:t>
            </a:r>
            <a:r>
              <a:rPr lang="en-US" dirty="0" err="1"/>
              <a:t>src</a:t>
            </a:r>
            <a:r>
              <a:rPr lang="en-US" dirty="0"/>
              <a:t>="/path/to/less.js"&gt;&lt;/script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3. Use unofficial Mac app</a:t>
            </a:r>
          </a:p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incident57.com/less/</a:t>
            </a:r>
            <a:r>
              <a:rPr lang="en-US" dirty="0" smtClean="0"/>
              <a:t> It watches directory and compiles every time you save the file $20</a:t>
            </a:r>
          </a:p>
          <a:p>
            <a:r>
              <a:rPr lang="en-US" dirty="0" smtClean="0"/>
              <a:t>4. New (and free) for PC and Mac</a:t>
            </a:r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wearekiss.com/simpless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121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 left 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 for breadcrumbs</a:t>
            </a:r>
          </a:p>
          <a:p>
            <a:r>
              <a:rPr lang="en-US" dirty="0" smtClean="0"/>
              <a:t>Pagination</a:t>
            </a:r>
          </a:p>
          <a:p>
            <a:r>
              <a:rPr lang="en-US" dirty="0" smtClean="0"/>
              <a:t>Badges</a:t>
            </a:r>
          </a:p>
          <a:p>
            <a:r>
              <a:rPr lang="en-US" dirty="0" smtClean="0"/>
              <a:t>Thumbnails</a:t>
            </a:r>
          </a:p>
          <a:p>
            <a:r>
              <a:rPr lang="en-US" dirty="0" smtClean="0"/>
              <a:t>Support for slide shows with Carousel</a:t>
            </a:r>
          </a:p>
          <a:p>
            <a:r>
              <a:rPr lang="en-US" dirty="0" smtClean="0"/>
              <a:t>Accordions, popovers and tooltips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465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What’s missing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Namespaces</a:t>
            </a:r>
          </a:p>
          <a:p>
            <a:r>
              <a:rPr lang="en-US" dirty="0" smtClean="0"/>
              <a:t>Too easy to conflict with other libraries using same names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74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houses were custom built on site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51889"/>
            <a:ext cx="7620000" cy="5074920"/>
          </a:xfrm>
        </p:spPr>
      </p:pic>
    </p:spTree>
    <p:extLst>
      <p:ext uri="{BB962C8B-B14F-4D97-AF65-F5344CB8AC3E}">
        <p14:creationId xmlns:p14="http://schemas.microsoft.com/office/powerpoint/2010/main" val="99115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Third party add ins for Bootstrap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9067800" cy="4876800"/>
          </a:xfrm>
        </p:spPr>
        <p:txBody>
          <a:bodyPr/>
          <a:lstStyle/>
          <a:p>
            <a:r>
              <a:rPr lang="en-US" dirty="0"/>
              <a:t>Pretty buttons - </a:t>
            </a:r>
            <a:r>
              <a:rPr lang="en-US" dirty="0">
                <a:hlinkClick r:id="rId2"/>
              </a:rPr>
              <a:t>http://charliepark.org/bootstrap_buttons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/>
              <a:t>Calendar - </a:t>
            </a:r>
            <a:r>
              <a:rPr lang="en-US" dirty="0">
                <a:hlinkClick r:id="rId3"/>
              </a:rPr>
              <a:t>http://www.calendarandti.me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</a:p>
          <a:p>
            <a:r>
              <a:rPr lang="en-US" dirty="0"/>
              <a:t>IE-6 support - </a:t>
            </a: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bit.ly/zj3L66</a:t>
            </a:r>
            <a:endParaRPr lang="en-US" dirty="0" smtClean="0"/>
          </a:p>
          <a:p>
            <a:r>
              <a:rPr lang="en-US" dirty="0" smtClean="0"/>
              <a:t>Boots – Auto </a:t>
            </a:r>
            <a:r>
              <a:rPr lang="en-US" dirty="0"/>
              <a:t>build installs </a:t>
            </a:r>
            <a:r>
              <a:rPr lang="en-US" dirty="0">
                <a:hlinkClick r:id="rId5"/>
              </a:rPr>
              <a:t>http://projects.jga.me/boots</a:t>
            </a:r>
            <a:r>
              <a:rPr lang="en-US" dirty="0" smtClean="0">
                <a:hlinkClick r:id="rId5"/>
              </a:rPr>
              <a:t>/</a:t>
            </a:r>
            <a:r>
              <a:rPr lang="en-US" dirty="0" smtClean="0"/>
              <a:t> </a:t>
            </a:r>
          </a:p>
          <a:p>
            <a:r>
              <a:rPr lang="en-US" dirty="0"/>
              <a:t>Form Builder - </a:t>
            </a:r>
            <a:r>
              <a:rPr lang="en-US" dirty="0">
                <a:hlinkClick r:id="rId6"/>
              </a:rPr>
              <a:t>http://bootstrap-forms.heroku.com</a:t>
            </a:r>
            <a:r>
              <a:rPr lang="en-US" dirty="0" smtClean="0">
                <a:hlinkClick r:id="rId6"/>
              </a:rPr>
              <a:t>/</a:t>
            </a:r>
            <a:r>
              <a:rPr lang="en-US" dirty="0" smtClean="0"/>
              <a:t> </a:t>
            </a:r>
          </a:p>
          <a:p>
            <a:r>
              <a:rPr lang="en-US" dirty="0"/>
              <a:t>Free themes - </a:t>
            </a:r>
            <a:r>
              <a:rPr lang="en-US" dirty="0">
                <a:hlinkClick r:id="rId7"/>
              </a:rPr>
              <a:t>http://bootswatch.com</a:t>
            </a:r>
            <a:r>
              <a:rPr lang="en-US" dirty="0" smtClean="0">
                <a:hlinkClick r:id="rId7"/>
              </a:rPr>
              <a:t>/</a:t>
            </a:r>
            <a:endParaRPr lang="en-US" dirty="0" smtClean="0"/>
          </a:p>
          <a:p>
            <a:r>
              <a:rPr lang="en-US" dirty="0" err="1" smtClean="0"/>
              <a:t>Bootswatch</a:t>
            </a:r>
            <a:r>
              <a:rPr lang="en-US" dirty="0" smtClean="0"/>
              <a:t> – auto </a:t>
            </a:r>
            <a:r>
              <a:rPr lang="en-US" dirty="0"/>
              <a:t>change color </a:t>
            </a:r>
            <a:r>
              <a:rPr lang="en-US" dirty="0">
                <a:hlinkClick r:id="rId7"/>
              </a:rPr>
              <a:t>http://bootswatch.com</a:t>
            </a:r>
            <a:r>
              <a:rPr lang="en-US" dirty="0" smtClean="0">
                <a:hlinkClick r:id="rId7"/>
              </a:rPr>
              <a:t>/</a:t>
            </a:r>
            <a:r>
              <a:rPr lang="en-US" dirty="0" smtClean="0"/>
              <a:t> </a:t>
            </a:r>
          </a:p>
          <a:p>
            <a:r>
              <a:rPr lang="en-US" dirty="0"/>
              <a:t>Custom buttons - </a:t>
            </a:r>
            <a:r>
              <a:rPr lang="en-US" dirty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bit.ly/xbFZe6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Kickstrap</a:t>
            </a:r>
            <a:r>
              <a:rPr lang="en-US" dirty="0"/>
              <a:t> – </a:t>
            </a:r>
            <a:r>
              <a:rPr lang="en-US" dirty="0" smtClean="0"/>
              <a:t>TBS Fork </a:t>
            </a:r>
            <a:r>
              <a:rPr lang="en-US" dirty="0">
                <a:hlinkClick r:id="rId9"/>
              </a:rPr>
              <a:t>http://</a:t>
            </a:r>
            <a:r>
              <a:rPr lang="en-US" dirty="0" smtClean="0">
                <a:hlinkClick r:id="rId9"/>
              </a:rPr>
              <a:t>bit.ly/GZJWZ0</a:t>
            </a:r>
            <a:r>
              <a:rPr lang="en-US" dirty="0" smtClean="0"/>
              <a:t> </a:t>
            </a:r>
          </a:p>
          <a:p>
            <a:r>
              <a:rPr lang="en-US" dirty="0" smtClean="0"/>
              <a:t>Lavish – Color </a:t>
            </a:r>
            <a:r>
              <a:rPr lang="en-US" dirty="0"/>
              <a:t>theme builder </a:t>
            </a:r>
            <a:r>
              <a:rPr lang="en-US" dirty="0">
                <a:hlinkClick r:id="rId10"/>
              </a:rPr>
              <a:t>http://www.lavishbootstrap.com</a:t>
            </a:r>
            <a:r>
              <a:rPr lang="en-US" dirty="0" smtClean="0">
                <a:hlinkClick r:id="rId10"/>
              </a:rPr>
              <a:t>/</a:t>
            </a:r>
            <a:r>
              <a:rPr lang="en-US" dirty="0" smtClean="0"/>
              <a:t> </a:t>
            </a:r>
          </a:p>
          <a:p>
            <a:r>
              <a:rPr lang="en-US" dirty="0"/>
              <a:t>Utility Classes - </a:t>
            </a:r>
            <a:r>
              <a:rPr lang="en-US" dirty="0">
                <a:hlinkClick r:id="rId11"/>
              </a:rPr>
              <a:t>http://</a:t>
            </a:r>
            <a:r>
              <a:rPr lang="en-US" dirty="0" smtClean="0">
                <a:hlinkClick r:id="rId11"/>
              </a:rPr>
              <a:t>yfrog.com/z/kjr43wp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00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Adobe and Bootstrap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876800"/>
          </a:xfrm>
        </p:spPr>
        <p:txBody>
          <a:bodyPr/>
          <a:lstStyle/>
          <a:p>
            <a:r>
              <a:rPr lang="en-US" dirty="0" smtClean="0"/>
              <a:t>Brackets a code editor built from Bootstrap and JavaScript</a:t>
            </a:r>
          </a:p>
          <a:p>
            <a:r>
              <a:rPr lang="en-US" dirty="0" smtClean="0"/>
              <a:t>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83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lvl="8"/>
            <a:r>
              <a:rPr lang="en-US" sz="3200" dirty="0" smtClean="0"/>
              <a:t>Rick Mason</a:t>
            </a:r>
          </a:p>
          <a:p>
            <a:pPr lvl="8"/>
            <a:r>
              <a:rPr lang="en-US" sz="3200" dirty="0" smtClean="0"/>
              <a:t>rmason@acd.net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4616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Then someone got the idea for prefab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409700"/>
            <a:ext cx="7010400" cy="5257800"/>
          </a:xfrm>
        </p:spPr>
      </p:pic>
    </p:spTree>
    <p:extLst>
      <p:ext uri="{BB962C8B-B14F-4D97-AF65-F5344CB8AC3E}">
        <p14:creationId xmlns:p14="http://schemas.microsoft.com/office/powerpoint/2010/main" val="252220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Twitter Bootstrap does the same for web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191000"/>
          </a:xfrm>
        </p:spPr>
        <p:txBody>
          <a:bodyPr/>
          <a:lstStyle/>
          <a:p>
            <a:r>
              <a:rPr lang="en-US" dirty="0" smtClean="0"/>
              <a:t>It’s a toolkit designed to kick start web designs</a:t>
            </a:r>
          </a:p>
          <a:p>
            <a:r>
              <a:rPr lang="en-US" dirty="0" smtClean="0"/>
              <a:t>Lets non-designers easily build good looking sites</a:t>
            </a:r>
          </a:p>
          <a:p>
            <a:r>
              <a:rPr lang="en-US" dirty="0" smtClean="0"/>
              <a:t>Combination of HTML, CSS and JavaScript</a:t>
            </a:r>
          </a:p>
          <a:p>
            <a:r>
              <a:rPr lang="en-US" dirty="0" smtClean="0"/>
              <a:t>Twitter built it for themselves and then open sourced 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981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Bootstrap feature 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Built on LESS</a:t>
            </a:r>
          </a:p>
          <a:p>
            <a:r>
              <a:rPr lang="en-US" dirty="0" smtClean="0"/>
              <a:t>Complete style guide docs</a:t>
            </a:r>
          </a:p>
          <a:p>
            <a:r>
              <a:rPr lang="en-US" dirty="0" smtClean="0"/>
              <a:t>Fully responsive design</a:t>
            </a:r>
          </a:p>
          <a:p>
            <a:r>
              <a:rPr lang="en-US" dirty="0" smtClean="0"/>
              <a:t>Small footprint, only 10 kb zipped</a:t>
            </a:r>
          </a:p>
          <a:p>
            <a:r>
              <a:rPr lang="en-US" dirty="0" smtClean="0"/>
              <a:t>Support for IE-7 and up</a:t>
            </a:r>
          </a:p>
          <a:p>
            <a:r>
              <a:rPr lang="en-US" dirty="0" smtClean="0"/>
              <a:t>Custom </a:t>
            </a:r>
            <a:r>
              <a:rPr lang="en-US" dirty="0" err="1" smtClean="0"/>
              <a:t>jQuery</a:t>
            </a:r>
            <a:r>
              <a:rPr lang="en-US" dirty="0" smtClean="0"/>
              <a:t> plug-ins</a:t>
            </a:r>
          </a:p>
          <a:p>
            <a:r>
              <a:rPr lang="en-US" dirty="0" smtClean="0"/>
              <a:t>Dozens of components</a:t>
            </a:r>
          </a:p>
          <a:p>
            <a:r>
              <a:rPr lang="en-US" dirty="0" smtClean="0"/>
              <a:t>HTML5 ready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615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Bootstrap is built on a 12 column grid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09800"/>
            <a:ext cx="8229600" cy="2143604"/>
          </a:xfrm>
        </p:spPr>
      </p:pic>
    </p:spTree>
    <p:extLst>
      <p:ext uri="{BB962C8B-B14F-4D97-AF65-F5344CB8AC3E}">
        <p14:creationId xmlns:p14="http://schemas.microsoft.com/office/powerpoint/2010/main" val="97022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 to the code samples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51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look at 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124200"/>
          </a:xfrm>
        </p:spPr>
        <p:txBody>
          <a:bodyPr/>
          <a:lstStyle/>
          <a:p>
            <a:r>
              <a:rPr lang="en-US" dirty="0" smtClean="0"/>
              <a:t>Vertical (default)</a:t>
            </a:r>
          </a:p>
          <a:p>
            <a:r>
              <a:rPr lang="en-US" dirty="0" smtClean="0"/>
              <a:t>Horizontal</a:t>
            </a:r>
          </a:p>
          <a:p>
            <a:r>
              <a:rPr lang="en-US" dirty="0" smtClean="0"/>
              <a:t>Inline</a:t>
            </a:r>
          </a:p>
          <a:p>
            <a:r>
              <a:rPr lang="en-US" dirty="0" smtClean="0"/>
              <a:t>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82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look at form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05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1723</TotalTime>
  <Words>422</Words>
  <Application>Microsoft Office PowerPoint</Application>
  <PresentationFormat>On-screen Show (4:3)</PresentationFormat>
  <Paragraphs>80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Clarity</vt:lpstr>
      <vt:lpstr>Twitter Bootstrap</vt:lpstr>
      <vt:lpstr>All houses were custom built on site</vt:lpstr>
      <vt:lpstr>Then someone got the idea for prefab</vt:lpstr>
      <vt:lpstr>Twitter Bootstrap does the same for web sites</vt:lpstr>
      <vt:lpstr>Bootstrap feature set</vt:lpstr>
      <vt:lpstr>Bootstrap is built on a 12 column grid</vt:lpstr>
      <vt:lpstr>Off to the code samples</vt:lpstr>
      <vt:lpstr>A look at forms</vt:lpstr>
      <vt:lpstr>A look at form code</vt:lpstr>
      <vt:lpstr>Buttons and alert messages</vt:lpstr>
      <vt:lpstr>A look at buttons and alerts code</vt:lpstr>
      <vt:lpstr>Tables in Bootstrap</vt:lpstr>
      <vt:lpstr>To the table code examples</vt:lpstr>
      <vt:lpstr>Icons and Progress bars</vt:lpstr>
      <vt:lpstr>Icons and Progress bars code</vt:lpstr>
      <vt:lpstr>Understanding LESS</vt:lpstr>
      <vt:lpstr>Compiling with LESS</vt:lpstr>
      <vt:lpstr>What I left out</vt:lpstr>
      <vt:lpstr>What’s missing</vt:lpstr>
      <vt:lpstr>Third party add ins for Bootstrap</vt:lpstr>
      <vt:lpstr>Adobe and Bootstrap</vt:lpstr>
      <vt:lpstr>Questions?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Twitter Bootstrap</dc:title>
  <dc:creator>Rick</dc:creator>
  <cp:lastModifiedBy>Rick</cp:lastModifiedBy>
  <cp:revision>27</cp:revision>
  <dcterms:created xsi:type="dcterms:W3CDTF">2012-05-06T00:10:50Z</dcterms:created>
  <dcterms:modified xsi:type="dcterms:W3CDTF">2012-05-08T22:18:18Z</dcterms:modified>
</cp:coreProperties>
</file>